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5126" y="216311"/>
            <a:ext cx="7886700" cy="20263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ACADEMY OF NURSING SCIENCE</a:t>
            </a:r>
            <a:r>
              <a:rPr lang="ja-JP" altLang="en-US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(JANS) 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Name of Lead Presenter:</a:t>
            </a:r>
            <a:b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Affiliation:</a:t>
            </a:r>
            <a:br>
              <a:rPr lang="en-US" altLang="ja-JP" sz="36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3600" dirty="0"/>
            </a:br>
            <a:r>
              <a:rPr lang="ja-JP" altLang="en-US" sz="3600" dirty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3321" y="2242624"/>
            <a:ext cx="8284691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The Lead Presenter has completed COI disclosure to the Japan Academy of Nursing Science.</a:t>
            </a:r>
            <a:endParaRPr lang="en-AU" dirty="0"/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no</a:t>
            </a:r>
            <a:r>
              <a:rPr lang="ja-JP" altLang="en-US" dirty="0"/>
              <a:t> </a:t>
            </a:r>
            <a:r>
              <a:rPr lang="en-AU" altLang="ja-JP" dirty="0"/>
              <a:t>entities or relationships, </a:t>
            </a:r>
            <a:r>
              <a:rPr lang="en-US" altLang="ja-JP" dirty="0"/>
              <a:t>etc.</a:t>
            </a:r>
            <a:r>
              <a:rPr lang="ja-JP" altLang="en-US" dirty="0"/>
              <a:t> </a:t>
            </a:r>
            <a:r>
              <a:rPr lang="en-US" altLang="ja-JP" dirty="0"/>
              <a:t>presenting a potential</a:t>
            </a:r>
            <a:r>
              <a:rPr lang="ja-JP" altLang="en-US" dirty="0"/>
              <a:t> </a:t>
            </a:r>
            <a:r>
              <a:rPr lang="en-US" altLang="ja-JP" dirty="0"/>
              <a:t>conflict</a:t>
            </a:r>
            <a:r>
              <a:rPr lang="ja-JP" altLang="en-US" dirty="0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interest</a:t>
            </a:r>
            <a:r>
              <a:rPr lang="ja-JP" altLang="en-US" dirty="0"/>
              <a:t> </a:t>
            </a:r>
            <a:r>
              <a:rPr lang="en-US" altLang="ja-JP" dirty="0"/>
              <a:t>requiring</a:t>
            </a:r>
            <a:r>
              <a:rPr lang="ja-JP" altLang="en-US" dirty="0"/>
              <a:t> </a:t>
            </a:r>
            <a:r>
              <a:rPr lang="en-US" altLang="ja-JP" dirty="0"/>
              <a:t>disclosure</a:t>
            </a:r>
            <a:r>
              <a:rPr lang="ja-JP" altLang="en-US" dirty="0"/>
              <a:t> </a:t>
            </a:r>
            <a:r>
              <a:rPr lang="en-US" altLang="ja-JP" dirty="0"/>
              <a:t>in</a:t>
            </a:r>
            <a:r>
              <a:rPr lang="ja-JP" altLang="en-US" dirty="0"/>
              <a:t> </a:t>
            </a:r>
            <a:r>
              <a:rPr lang="en-US" altLang="ja-JP" dirty="0"/>
              <a:t>relation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this</a:t>
            </a:r>
            <a:r>
              <a:rPr lang="ja-JP" altLang="en-US" dirty="0"/>
              <a:t> </a:t>
            </a:r>
            <a:r>
              <a:rPr lang="en-US" altLang="ja-JP" dirty="0"/>
              <a:t>presentation.</a:t>
            </a:r>
          </a:p>
        </p:txBody>
      </p:sp>
    </p:spTree>
    <p:extLst>
      <p:ext uri="{BB962C8B-B14F-4D97-AF65-F5344CB8AC3E}">
        <p14:creationId xmlns:p14="http://schemas.microsoft.com/office/powerpoint/2010/main" val="182110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1151</TotalTime>
  <Words>66</Words>
  <Application>Microsoft Macintosh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   JAPAN ACADEMY OF NURSING SCIENCE (JANS)  COI Disclosure   Name of Lead Presenter:   Affiliation:  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辻 拓哉</cp:lastModifiedBy>
  <cp:revision>34</cp:revision>
  <cp:lastPrinted>2016-01-06T10:50:11Z</cp:lastPrinted>
  <dcterms:created xsi:type="dcterms:W3CDTF">2015-12-20T07:30:22Z</dcterms:created>
  <dcterms:modified xsi:type="dcterms:W3CDTF">2022-03-10T00:59:45Z</dcterms:modified>
</cp:coreProperties>
</file>