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D7875-7BCB-4A36-8913-EE516517A717}" v="11" dt="2019-07-08T05:01:52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96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9276" y="137653"/>
            <a:ext cx="8054955" cy="21049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ACADEMY OF NURSING SCIENCE (JANS) </a:t>
            </a:r>
            <a:br>
              <a:rPr kumimoji="1" lang="en-US" altLang="ja-JP" sz="25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ja-JP" altLang="en-US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of Lead Presenter: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Affiliation: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2800" dirty="0"/>
            </a:br>
            <a:r>
              <a:rPr lang="ja-JP" altLang="en-US" sz="3600" dirty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3321" y="2242624"/>
            <a:ext cx="8284691" cy="4351338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ja-JP" dirty="0"/>
              <a:t>Entities such as</a:t>
            </a:r>
            <a:r>
              <a:rPr lang="ja-JP" altLang="en-US" dirty="0"/>
              <a:t> </a:t>
            </a:r>
            <a:r>
              <a:rPr kumimoji="1" lang="en-US" altLang="ja-JP" dirty="0"/>
              <a:t>foundations, commercial sponsors, etc. involving potential conflict of interest requiring disclosure in relation to the presentation: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541338" indent="-276225">
              <a:buFont typeface="+mj-lt"/>
              <a:buAutoNum type="arabicPeriod"/>
            </a:pPr>
            <a:r>
              <a:rPr lang="en-US" altLang="ja-JP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Appointment as officer or advisor</a:t>
            </a:r>
            <a:r>
              <a:rPr lang="ja-JP" altLang="en-US" dirty="0"/>
              <a:t>　　  　 </a:t>
            </a:r>
            <a:r>
              <a:rPr lang="en-US" altLang="ja-JP" dirty="0"/>
              <a:t>AAA company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Stock ownership/capital gain</a:t>
            </a:r>
            <a:r>
              <a:rPr kumimoji="1" lang="ja-JP" altLang="en-US" dirty="0"/>
              <a:t>　      </a:t>
            </a:r>
            <a:r>
              <a:rPr kumimoji="1" lang="en-US" altLang="ja-JP" dirty="0"/>
              <a:t>          </a:t>
            </a:r>
            <a:r>
              <a:rPr lang="ja-JP" altLang="en-US" dirty="0"/>
              <a:t>  </a:t>
            </a:r>
            <a:r>
              <a:rPr kumimoji="1" lang="en-US" altLang="ja-JP" dirty="0"/>
              <a:t>BBB Publisher </a:t>
            </a:r>
            <a:r>
              <a:rPr lang="en-US" altLang="ja-JP" dirty="0"/>
              <a:t>C</a:t>
            </a:r>
            <a:r>
              <a:rPr kumimoji="1" lang="en-US" altLang="ja-JP" dirty="0"/>
              <a:t>o. Ltd.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Intellectual property, patent royalties      CCC Ltd.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Lecture honoraria                    </a:t>
            </a:r>
            <a:r>
              <a:rPr kumimoji="1" lang="ja-JP" altLang="en-US" dirty="0"/>
              <a:t>　　　　　 </a:t>
            </a:r>
            <a:r>
              <a:rPr kumimoji="1" lang="en-US" altLang="ja-JP" dirty="0"/>
              <a:t>     UUU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Writing fees                              </a:t>
            </a:r>
            <a:r>
              <a:rPr lang="ja-JP" altLang="en-US" dirty="0"/>
              <a:t>　　　　　  　</a:t>
            </a:r>
            <a:r>
              <a:rPr lang="en-US" altLang="ja-JP" dirty="0"/>
              <a:t>  XXX</a:t>
            </a:r>
          </a:p>
          <a:p>
            <a:pPr marL="541338" indent="-276225">
              <a:buFont typeface="+mj-ea"/>
              <a:buAutoNum type="arabicPeriod"/>
            </a:pPr>
            <a:r>
              <a:rPr kumimoji="1" lang="en-US" altLang="ja-JP" dirty="0"/>
              <a:t>Grants for research    </a:t>
            </a:r>
            <a:r>
              <a:rPr kumimoji="1" lang="ja-JP" altLang="en-US" dirty="0"/>
              <a:t>　　　　　　  </a:t>
            </a:r>
            <a:r>
              <a:rPr kumimoji="1" lang="en-US" altLang="ja-JP" dirty="0"/>
              <a:t>               YYY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Scholarship grant                              </a:t>
            </a:r>
            <a:r>
              <a:rPr lang="ja-JP" altLang="en-US" dirty="0"/>
              <a:t>　　　  </a:t>
            </a:r>
            <a:r>
              <a:rPr lang="en-US" altLang="ja-JP" dirty="0"/>
              <a:t>  ZZZ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Endowed chair                                       </a:t>
            </a:r>
            <a:r>
              <a:rPr lang="ja-JP" altLang="en-US" dirty="0"/>
              <a:t>　   </a:t>
            </a:r>
            <a:r>
              <a:rPr lang="en-US" altLang="ja-JP" dirty="0"/>
              <a:t>  FFF</a:t>
            </a:r>
          </a:p>
          <a:p>
            <a:pPr marL="541338" indent="-276225">
              <a:buFont typeface="+mj-ea"/>
              <a:buAutoNum type="arabicPeriod"/>
            </a:pPr>
            <a:r>
              <a:rPr lang="en-US" altLang="ja-JP" dirty="0"/>
              <a:t>Non-financial support,</a:t>
            </a:r>
          </a:p>
          <a:p>
            <a:pPr marL="541338" indent="-276225">
              <a:buNone/>
            </a:pPr>
            <a:r>
              <a:rPr lang="en-US" altLang="ja-JP" dirty="0"/>
              <a:t>      other forms of compensation                </a:t>
            </a:r>
            <a:r>
              <a:rPr lang="ja-JP" altLang="en-US" dirty="0"/>
              <a:t>   </a:t>
            </a:r>
            <a:r>
              <a:rPr lang="en-US" altLang="ja-JP" dirty="0"/>
              <a:t>  TTT</a:t>
            </a:r>
          </a:p>
          <a:p>
            <a:pPr marL="541338" indent="-276225">
              <a:buNone/>
            </a:pPr>
            <a:r>
              <a:rPr lang="en-US" altLang="ja-JP" dirty="0"/>
              <a:t>10. Possible state of personal advantage</a:t>
            </a:r>
            <a:r>
              <a:rPr lang="ja-JP" altLang="en-US" dirty="0"/>
              <a:t>　　 </a:t>
            </a:r>
            <a:r>
              <a:rPr lang="en-US" altLang="ja-JP" dirty="0"/>
              <a:t>SSS</a:t>
            </a:r>
          </a:p>
          <a:p>
            <a:pPr marL="541338" indent="-276225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 or disadvantage may result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0463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1155</TotalTime>
  <Words>115</Words>
  <Application>Microsoft Macintosh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  JAPAN ACADEMY OF NURSING SCIENCE (JANS)  COI Disclosure   Name of Lead Presenter:   Affiliation:  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辻 拓哉</cp:lastModifiedBy>
  <cp:revision>40</cp:revision>
  <cp:lastPrinted>2016-01-06T10:50:11Z</cp:lastPrinted>
  <dcterms:created xsi:type="dcterms:W3CDTF">2015-12-20T07:30:22Z</dcterms:created>
  <dcterms:modified xsi:type="dcterms:W3CDTF">2022-03-10T00:59:23Z</dcterms:modified>
</cp:coreProperties>
</file>