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54BABF-2E10-4A54-8FD4-1FAB0E830EFF}" v="4" dt="2019-06-20T02:53:15.3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 autoAdjust="0"/>
    <p:restoredTop sz="86395" autoAdjust="0"/>
  </p:normalViewPr>
  <p:slideViewPr>
    <p:cSldViewPr snapToGrid="0">
      <p:cViewPr varScale="1">
        <p:scale>
          <a:sx n="110" d="100"/>
          <a:sy n="110" d="100"/>
        </p:scale>
        <p:origin x="121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CF36F1-B905-434F-9440-1974C9B84645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93A366-487D-4CB1-BC9F-F03DC1CD97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456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93A366-487D-4CB1-BC9F-F03DC1CD978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5195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880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1275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7851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421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022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478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971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6070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3929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2936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663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39F0A-ED46-4A7C-9F43-AB293D6B13F1}" type="datetimeFigureOut">
              <a:rPr kumimoji="1" lang="ja-JP" altLang="en-US" smtClean="0"/>
              <a:t>2022/3/10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0364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3200" dirty="0"/>
              <a:t>日本看護科学学会</a:t>
            </a:r>
            <a:r>
              <a:rPr kumimoji="1" lang="en-US" altLang="ja-JP" sz="3200" dirty="0"/>
              <a:t>COI</a:t>
            </a:r>
            <a:r>
              <a:rPr kumimoji="1" lang="ja-JP" altLang="en-US" sz="3200" dirty="0"/>
              <a:t> </a:t>
            </a:r>
            <a:r>
              <a:rPr lang="ja-JP" altLang="en-US" sz="3200" dirty="0"/>
              <a:t>開示</a:t>
            </a:r>
            <a:br>
              <a:rPr lang="en-US" altLang="ja-JP" sz="3200" dirty="0"/>
            </a:br>
            <a:r>
              <a:rPr lang="ja-JP" altLang="en-US" sz="3200" dirty="0"/>
              <a:t>　　筆頭者名</a:t>
            </a:r>
            <a:br>
              <a:rPr lang="en-US" altLang="ja-JP" sz="3200" dirty="0"/>
            </a:br>
            <a:r>
              <a:rPr lang="ja-JP" altLang="en-US" sz="3200" dirty="0"/>
              <a:t>　　所属名</a:t>
            </a:r>
            <a:endParaRPr kumimoji="1" lang="ja-JP" altLang="en-US" sz="32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49" y="1845129"/>
            <a:ext cx="8284691" cy="4781812"/>
          </a:xfrm>
        </p:spPr>
        <p:txBody>
          <a:bodyPr>
            <a:normAutofit fontScale="85000" lnSpcReduction="20000"/>
          </a:bodyPr>
          <a:lstStyle/>
          <a:p>
            <a:r>
              <a:rPr kumimoji="1" lang="ja-JP" altLang="en-US" dirty="0"/>
              <a:t>演題発表に関し、開示すべき</a:t>
            </a:r>
            <a:r>
              <a:rPr kumimoji="1" lang="en-US" altLang="ja-JP" dirty="0"/>
              <a:t>COI</a:t>
            </a:r>
            <a:r>
              <a:rPr kumimoji="1" lang="ja-JP" altLang="en-US" dirty="0"/>
              <a:t>関係にある企業として</a:t>
            </a:r>
            <a:r>
              <a:rPr kumimoji="1" lang="en-US" altLang="ja-JP" dirty="0"/>
              <a:t>,</a:t>
            </a:r>
          </a:p>
          <a:p>
            <a:pPr marL="0" indent="0">
              <a:buNone/>
            </a:pPr>
            <a:endParaRPr kumimoji="1" lang="en-US" altLang="ja-JP" dirty="0"/>
          </a:p>
          <a:p>
            <a:pPr marL="900113" indent="-536575">
              <a:buFont typeface="+mj-ea"/>
              <a:buAutoNum type="circleNumDbPlain"/>
            </a:pPr>
            <a:r>
              <a:rPr lang="ja-JP" altLang="en-US" dirty="0"/>
              <a:t>役員・顧問　　　　</a:t>
            </a:r>
            <a:r>
              <a:rPr lang="en-US" altLang="ja-JP" dirty="0"/>
              <a:t>AAA</a:t>
            </a:r>
            <a:r>
              <a:rPr lang="ja-JP" altLang="en-US" dirty="0"/>
              <a:t>企業</a:t>
            </a:r>
            <a:endParaRPr lang="en-US" altLang="ja-JP" dirty="0"/>
          </a:p>
          <a:p>
            <a:pPr marL="900113" indent="-536575">
              <a:buFont typeface="+mj-ea"/>
              <a:buAutoNum type="circleNumDbPlain"/>
            </a:pPr>
            <a:r>
              <a:rPr kumimoji="1" lang="ja-JP" altLang="en-US" dirty="0"/>
              <a:t>株保有・利益　    </a:t>
            </a:r>
            <a:r>
              <a:rPr kumimoji="1" lang="en-US" altLang="ja-JP" dirty="0"/>
              <a:t>BBB</a:t>
            </a:r>
            <a:r>
              <a:rPr kumimoji="1" lang="ja-JP" altLang="en-US" dirty="0"/>
              <a:t>出版会社</a:t>
            </a:r>
            <a:endParaRPr kumimoji="1" lang="en-US" altLang="ja-JP" dirty="0"/>
          </a:p>
          <a:p>
            <a:pPr marL="900113" indent="-536575">
              <a:buFont typeface="+mj-ea"/>
              <a:buAutoNum type="circleNumDbPlain"/>
            </a:pPr>
            <a:r>
              <a:rPr lang="ja-JP" altLang="en-US" dirty="0"/>
              <a:t>特許権使用料　  </a:t>
            </a:r>
            <a:r>
              <a:rPr lang="en-US" altLang="ja-JP" dirty="0"/>
              <a:t>CCC</a:t>
            </a:r>
            <a:r>
              <a:rPr lang="ja-JP" altLang="en-US" dirty="0"/>
              <a:t>株式会社</a:t>
            </a:r>
            <a:endParaRPr lang="en-US" altLang="ja-JP" dirty="0"/>
          </a:p>
          <a:p>
            <a:pPr marL="900113" indent="-536575">
              <a:buFont typeface="+mj-ea"/>
              <a:buAutoNum type="circleNumDbPlain"/>
            </a:pPr>
            <a:r>
              <a:rPr kumimoji="1" lang="ja-JP" altLang="en-US" dirty="0"/>
              <a:t>講演料　　　　　　 </a:t>
            </a:r>
            <a:r>
              <a:rPr kumimoji="1" lang="en-US" altLang="ja-JP" dirty="0"/>
              <a:t>UUU</a:t>
            </a:r>
          </a:p>
          <a:p>
            <a:pPr marL="900113" indent="-536575">
              <a:buFont typeface="+mj-ea"/>
              <a:buAutoNum type="circleNumDbPlain"/>
            </a:pPr>
            <a:r>
              <a:rPr lang="ja-JP" altLang="en-US" dirty="0"/>
              <a:t>原稿料　　　　　　 </a:t>
            </a:r>
            <a:r>
              <a:rPr lang="en-US" altLang="ja-JP" dirty="0"/>
              <a:t>XXX</a:t>
            </a:r>
          </a:p>
          <a:p>
            <a:pPr marL="900113" indent="-536575">
              <a:buFont typeface="+mj-ea"/>
              <a:buAutoNum type="circleNumDbPlain"/>
            </a:pPr>
            <a:r>
              <a:rPr kumimoji="1" lang="ja-JP" altLang="en-US" dirty="0"/>
              <a:t>研究費　　　　　　 </a:t>
            </a:r>
            <a:r>
              <a:rPr kumimoji="1" lang="en-US" altLang="ja-JP" dirty="0"/>
              <a:t>YYY</a:t>
            </a:r>
          </a:p>
          <a:p>
            <a:pPr marL="900113" indent="-536575">
              <a:buFont typeface="+mj-ea"/>
              <a:buAutoNum type="circleNumDbPlain"/>
            </a:pPr>
            <a:r>
              <a:rPr lang="ja-JP" altLang="en-US" dirty="0"/>
              <a:t>奨学寄附金　　　 </a:t>
            </a:r>
            <a:r>
              <a:rPr lang="en-US" altLang="ja-JP" dirty="0"/>
              <a:t>ZZZ</a:t>
            </a:r>
          </a:p>
          <a:p>
            <a:pPr marL="900113" indent="-536575">
              <a:buFont typeface="+mj-ea"/>
              <a:buAutoNum type="circleNumDbPlain"/>
            </a:pPr>
            <a:r>
              <a:rPr lang="ja-JP" altLang="en-US" dirty="0"/>
              <a:t>寄附講座         　  </a:t>
            </a:r>
            <a:r>
              <a:rPr lang="en-US" altLang="ja-JP" dirty="0"/>
              <a:t>FFF</a:t>
            </a:r>
          </a:p>
          <a:p>
            <a:pPr marL="900113" indent="-536575">
              <a:buFont typeface="+mj-ea"/>
              <a:buAutoNum type="circleNumDbPlain"/>
            </a:pPr>
            <a:r>
              <a:rPr lang="ja-JP" altLang="en-US" dirty="0"/>
              <a:t>その他報酬　　    </a:t>
            </a:r>
            <a:r>
              <a:rPr lang="en-US" altLang="ja-JP" dirty="0"/>
              <a:t>TTT</a:t>
            </a:r>
          </a:p>
          <a:p>
            <a:pPr marL="900113" indent="-536575">
              <a:buFont typeface="+mj-ea"/>
              <a:buAutoNum type="circleNumDbPlain"/>
            </a:pPr>
            <a:r>
              <a:rPr lang="ja-JP" altLang="en-US" dirty="0"/>
              <a:t>個人的利害関係　</a:t>
            </a:r>
            <a:r>
              <a:rPr lang="en-US" altLang="ja-JP" dirty="0"/>
              <a:t>SSS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029395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1152</TotalTime>
  <Words>66</Words>
  <Application>Microsoft Macintosh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日本看護科学学会COI 開示 　　筆頭者名 　　所属名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yoshizawa</dc:creator>
  <cp:lastModifiedBy>辻 拓哉</cp:lastModifiedBy>
  <cp:revision>35</cp:revision>
  <cp:lastPrinted>2016-01-06T10:50:11Z</cp:lastPrinted>
  <dcterms:created xsi:type="dcterms:W3CDTF">2015-12-20T07:30:22Z</dcterms:created>
  <dcterms:modified xsi:type="dcterms:W3CDTF">2022-03-10T00:59:10Z</dcterms:modified>
</cp:coreProperties>
</file>